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8" r:id="rId1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3" Type="http://schemas.openxmlformats.org/officeDocument/2006/relationships/slide" Target="slides/slide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4" name="Google Shape;423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3.png"/></Relationships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619"/>
          <p:cNvSpPr txBox="1"/>
          <p:nvPr>
            <p:ph type="title"/>
          </p:nvPr>
        </p:nvSpPr>
        <p:spPr>
          <a:xfrm>
            <a:off x="265500" y="1594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>
                <a:latin typeface="Lobster"/>
                <a:ea typeface="Lobster"/>
                <a:cs typeface="Lobster"/>
                <a:sym typeface="Lobster"/>
              </a:rPr>
              <a:t>Monday Quote Reflection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37" name="Google Shape;4237;p619"/>
          <p:cNvSpPr txBox="1"/>
          <p:nvPr>
            <p:ph idx="1" type="subTitle"/>
          </p:nvPr>
        </p:nvSpPr>
        <p:spPr>
          <a:xfrm>
            <a:off x="542600" y="1641750"/>
            <a:ext cx="40452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Reflect on the quote. Do you think it is true? How can it relate to your life?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Option B:</a:t>
            </a: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 Reflect on your weekend. What did you accomplish?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38" name="Google Shape;4238;p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585" y="0"/>
            <a:ext cx="3548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